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252" y="240"/>
      </p:cViewPr>
      <p:guideLst>
        <p:guide orient="horz" pos="2880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2840568"/>
            <a:ext cx="4371975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255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563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97584" y="488951"/>
            <a:ext cx="650974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661" y="488951"/>
            <a:ext cx="1867198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836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342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01" y="5875867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301" y="3875618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485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661" y="2844800"/>
            <a:ext cx="1259086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9472" y="2844800"/>
            <a:ext cx="1259086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050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75" y="2046817"/>
            <a:ext cx="227260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12827" y="2046817"/>
            <a:ext cx="227349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12827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562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65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958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364067"/>
            <a:ext cx="169217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0966" y="364067"/>
            <a:ext cx="2875359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7175" y="1913467"/>
            <a:ext cx="169217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187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8162" y="6400800"/>
            <a:ext cx="30861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8162" y="7156451"/>
            <a:ext cx="30861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231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7175" y="366184"/>
            <a:ext cx="462915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175" y="2133601"/>
            <a:ext cx="462915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175" y="8475134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41927-AA14-4792-A7B9-BEED6BC8D9D5}" type="datetimeFigureOut">
              <a:rPr lang="en-CA" smtClean="0"/>
              <a:t>2017-06-23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7363" y="8475134"/>
            <a:ext cx="16287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86175" y="8475134"/>
            <a:ext cx="12001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ED572-A0B2-4D41-838A-0352460740E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697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" y="1485900"/>
            <a:ext cx="3911600" cy="3086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725" y="4572000"/>
            <a:ext cx="2940050" cy="4127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71650" y="755576"/>
            <a:ext cx="1800200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8658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6236 Vhl</dc:creator>
  <cp:lastModifiedBy>6236 Vhl</cp:lastModifiedBy>
  <cp:revision>3</cp:revision>
  <dcterms:created xsi:type="dcterms:W3CDTF">2017-06-24T03:26:04Z</dcterms:created>
  <dcterms:modified xsi:type="dcterms:W3CDTF">2017-06-25T07:04:53Z</dcterms:modified>
</cp:coreProperties>
</file>